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3D46E3-80EC-4B33-9A10-36E3DA3FCBF2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11F1BA-FFCE-476E-9558-1C283C084B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D46E3-80EC-4B33-9A10-36E3DA3FCBF2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1F1BA-FFCE-476E-9558-1C283C084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3D46E3-80EC-4B33-9A10-36E3DA3FCBF2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11F1BA-FFCE-476E-9558-1C283C084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D46E3-80EC-4B33-9A10-36E3DA3FCBF2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1F1BA-FFCE-476E-9558-1C283C084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3D46E3-80EC-4B33-9A10-36E3DA3FCBF2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E11F1BA-FFCE-476E-9558-1C283C084B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D46E3-80EC-4B33-9A10-36E3DA3FCBF2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1F1BA-FFCE-476E-9558-1C283C084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D46E3-80EC-4B33-9A10-36E3DA3FCBF2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1F1BA-FFCE-476E-9558-1C283C084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D46E3-80EC-4B33-9A10-36E3DA3FCBF2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1F1BA-FFCE-476E-9558-1C283C084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3D46E3-80EC-4B33-9A10-36E3DA3FCBF2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1F1BA-FFCE-476E-9558-1C283C084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D46E3-80EC-4B33-9A10-36E3DA3FCBF2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1F1BA-FFCE-476E-9558-1C283C084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D46E3-80EC-4B33-9A10-36E3DA3FCBF2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1F1BA-FFCE-476E-9558-1C283C084B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3D46E3-80EC-4B33-9A10-36E3DA3FCBF2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11F1BA-FFCE-476E-9558-1C283C084B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sc-online.com/objects/ViewObject.aspx?ID=GCH4504" TargetMode="External"/><Relationship Id="rId2" Type="http://schemas.openxmlformats.org/officeDocument/2006/relationships/hyperlink" Target="http://www.youtube.com/watch?v=s-KvoVzukHo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youtube.com/watch?v=lTKl0Gpn5oQ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498736"/>
          </a:xfrm>
        </p:spPr>
        <p:txBody>
          <a:bodyPr/>
          <a:lstStyle/>
          <a:p>
            <a:r>
              <a:rPr lang="en-US" dirty="0" smtClean="0"/>
              <a:t>Solid, </a:t>
            </a:r>
            <a:r>
              <a:rPr lang="en-US" dirty="0" smtClean="0">
                <a:hlinkClick r:id="rId2"/>
              </a:rPr>
              <a:t>liquid</a:t>
            </a:r>
            <a:r>
              <a:rPr lang="en-US" dirty="0" smtClean="0"/>
              <a:t>, gas</a:t>
            </a:r>
            <a:endParaRPr lang="en-US" dirty="0">
              <a:hlinkClick r:id="rId3"/>
            </a:endParaRPr>
          </a:p>
        </p:txBody>
      </p:sp>
      <p:pic>
        <p:nvPicPr>
          <p:cNvPr id="1026" name="Picture 2" descr="C:\Users\Bonds\AppData\Local\Microsoft\Windows\Temporary Internet Files\Content.IE5\CTC1NGRB\MC900436920[1]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685800"/>
            <a:ext cx="1828800" cy="1828800"/>
          </a:xfrm>
          <a:prstGeom prst="rect">
            <a:avLst/>
          </a:prstGeom>
          <a:noFill/>
        </p:spPr>
      </p:pic>
      <p:pic>
        <p:nvPicPr>
          <p:cNvPr id="1027" name="Picture 3" descr="C:\Users\Bonds\AppData\Local\Microsoft\Windows\Temporary Internet Files\Content.IE5\LNXCNS3C\MC900438788[1].jpg"/>
          <p:cNvPicPr>
            <a:picLocks noChangeAspect="1" noChangeArrowheads="1"/>
          </p:cNvPicPr>
          <p:nvPr/>
        </p:nvPicPr>
        <p:blipFill>
          <a:blip r:embed="rId6" cstate="print">
            <a:lum bright="-4000" contrast="-4000"/>
          </a:blip>
          <a:srcRect/>
          <a:stretch>
            <a:fillRect/>
          </a:stretch>
        </p:blipFill>
        <p:spPr bwMode="auto">
          <a:xfrm>
            <a:off x="6400800" y="4038600"/>
            <a:ext cx="2363450" cy="248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SPEED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 CONTAINER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 CONTAINER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 CONTAINER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SLOWEST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</TotalTime>
  <Words>29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Opulent</vt:lpstr>
      <vt:lpstr>States of matter</vt:lpstr>
      <vt:lpstr>SOLIDS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of matter</dc:title>
  <dc:creator>Bonds</dc:creator>
  <cp:lastModifiedBy>Bonds</cp:lastModifiedBy>
  <cp:revision>2</cp:revision>
  <dcterms:created xsi:type="dcterms:W3CDTF">2012-09-24T22:22:07Z</dcterms:created>
  <dcterms:modified xsi:type="dcterms:W3CDTF">2012-09-24T22:37:07Z</dcterms:modified>
</cp:coreProperties>
</file>